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5B79-1654-46BE-914B-5784BE8F38A8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DC15719-DD15-4EA1-9553-2D62BFB943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5B79-1654-46BE-914B-5784BE8F38A8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5719-DD15-4EA1-9553-2D62BFB943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5B79-1654-46BE-914B-5784BE8F38A8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5719-DD15-4EA1-9553-2D62BFB943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5B79-1654-46BE-914B-5784BE8F38A8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5719-DD15-4EA1-9553-2D62BFB943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5B79-1654-46BE-914B-5784BE8F38A8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C15719-DD15-4EA1-9553-2D62BFB943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5B79-1654-46BE-914B-5784BE8F38A8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5719-DD15-4EA1-9553-2D62BFB943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5B79-1654-46BE-914B-5784BE8F38A8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5719-DD15-4EA1-9553-2D62BFB943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5B79-1654-46BE-914B-5784BE8F38A8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5719-DD15-4EA1-9553-2D62BFB943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5B79-1654-46BE-914B-5784BE8F38A8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5719-DD15-4EA1-9553-2D62BFB943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5B79-1654-46BE-914B-5784BE8F38A8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5719-DD15-4EA1-9553-2D62BFB943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5B79-1654-46BE-914B-5784BE8F38A8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DC15719-DD15-4EA1-9553-2D62BFB943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A0C5B79-1654-46BE-914B-5784BE8F38A8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3DC15719-DD15-4EA1-9553-2D62BFB943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home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Hope you had a fabulous spring break! I missed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75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Body</a:t>
            </a:r>
          </a:p>
          <a:p>
            <a:pPr lvl="0"/>
            <a:r>
              <a:rPr lang="en-US" dirty="0"/>
              <a:t>Review the parts of the body (topic, main points, supporting details) with your teacher</a:t>
            </a:r>
          </a:p>
          <a:p>
            <a:pPr lvl="0"/>
            <a:r>
              <a:rPr lang="en-US" dirty="0"/>
              <a:t>Identify the parts of the body in the provided example</a:t>
            </a:r>
          </a:p>
          <a:p>
            <a:pPr lvl="0"/>
            <a:r>
              <a:rPr lang="en-US" dirty="0"/>
              <a:t>Assess the body of provided speeches with explanation to defend your decision</a:t>
            </a:r>
          </a:p>
          <a:p>
            <a:pPr lvl="0"/>
            <a:r>
              <a:rPr lang="en-US" dirty="0"/>
              <a:t>Write your examples of topics, main points, and supporting detail(s) of an introduction individually</a:t>
            </a:r>
          </a:p>
          <a:p>
            <a:pPr lvl="0"/>
            <a:r>
              <a:rPr lang="en-US" dirty="0"/>
              <a:t>Create an introduction as a 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3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Review the parts of a conclusion (restate topic, restate main points, haunting statement) with your teacher</a:t>
            </a:r>
          </a:p>
          <a:p>
            <a:pPr lvl="0"/>
            <a:r>
              <a:rPr lang="en-US" dirty="0"/>
              <a:t>Identify the parts of a conclusion in the provided example</a:t>
            </a:r>
          </a:p>
          <a:p>
            <a:pPr lvl="0"/>
            <a:r>
              <a:rPr lang="en-US" dirty="0"/>
              <a:t>Assess the parts of a conclusion with explanation to defend your decision</a:t>
            </a:r>
          </a:p>
          <a:p>
            <a:pPr lvl="0"/>
            <a:r>
              <a:rPr lang="en-US" dirty="0"/>
              <a:t>Write your own parts of a conclusion individually</a:t>
            </a:r>
          </a:p>
          <a:p>
            <a:pPr lvl="0"/>
            <a:r>
              <a:rPr lang="en-US" dirty="0"/>
              <a:t>Create a conclusion as a 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29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 Review the expectations for your first speech</a:t>
            </a:r>
          </a:p>
          <a:p>
            <a:pPr lvl="0"/>
            <a:r>
              <a:rPr lang="en-US" dirty="0"/>
              <a:t>Use the materials provided (videos, lists, the internet) to choose your own speech topic</a:t>
            </a:r>
          </a:p>
          <a:p>
            <a:pPr lvl="0"/>
            <a:r>
              <a:rPr lang="en-US" dirty="0"/>
              <a:t>Write your name, class hour, and three speech topic ideas on your note-card</a:t>
            </a:r>
          </a:p>
          <a:p>
            <a:pPr lvl="0"/>
            <a:r>
              <a:rPr lang="en-US" dirty="0"/>
              <a:t>If you have a preference for your speech topic, circle or star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43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Mrs. Panther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 combination of two or more of the activities above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22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doesn't matter where you are now, it matters where you're going; and you're all going to write and create fabulous speeches to be proud of. Make sure you grab your "entrance ticket" for tomorrow's class. You'll need a note card with the following information to be allowed into class: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Your name</a:t>
            </a:r>
          </a:p>
          <a:p>
            <a:pPr lvl="0"/>
            <a:r>
              <a:rPr lang="en-US" dirty="0"/>
              <a:t>Your class hour</a:t>
            </a:r>
          </a:p>
          <a:p>
            <a:pPr lvl="0"/>
            <a:r>
              <a:rPr lang="en-US" dirty="0"/>
              <a:t>Three possible speech topics (mark your favorite if you have one)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92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last week of lessons focused on learning the three sections of a speech. You completed several activities so I could assess your knowledge and application of these three sections. </a:t>
            </a:r>
            <a:endParaRPr lang="en-US" sz="2400" dirty="0" smtClean="0"/>
          </a:p>
          <a:p>
            <a:r>
              <a:rPr lang="en-US" sz="2400" dirty="0" smtClean="0"/>
              <a:t>Some </a:t>
            </a:r>
            <a:r>
              <a:rPr lang="en-US" sz="2400" dirty="0"/>
              <a:t>of you may have been absent one or more days, so today will be a perfect way to get caught up. Most of you were mentally absent because you were already thinking about Spring Break, so it will be a good review day for you, too!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228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first paragraph of a speech. </a:t>
            </a:r>
            <a:endParaRPr lang="en-US" sz="2800" dirty="0" smtClean="0"/>
          </a:p>
          <a:p>
            <a:r>
              <a:rPr lang="en-US" sz="2800" dirty="0" smtClean="0"/>
              <a:t>It </a:t>
            </a:r>
            <a:r>
              <a:rPr lang="en-US" sz="2800" dirty="0"/>
              <a:t>starts with a hook that catches the audience's attention, moves to a purpose statement that clearly says what the speech is about, and finishes with a connecting statement that gives the audience a reason to listen.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820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middle section of a speech.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Each </a:t>
            </a:r>
            <a:r>
              <a:rPr lang="en-US" sz="2800" dirty="0"/>
              <a:t>paragraph begins with a clear main point about the overall topic. Each paragraph contains at least three supporting details that use research and common knowledge to explain each main point.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14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last paragraph of a speech. </a:t>
            </a:r>
            <a:endParaRPr lang="en-US" sz="2800" dirty="0" smtClean="0"/>
          </a:p>
          <a:p>
            <a:r>
              <a:rPr lang="en-US" sz="2800" dirty="0" smtClean="0"/>
              <a:t>It </a:t>
            </a:r>
            <a:r>
              <a:rPr lang="en-US" sz="2800" dirty="0"/>
              <a:t>starts by restating the topic and the main points of the speech to remind the audience about the speech. It then ends with a haunting statement that keeps the audience thinking about the topic even after your speech is over.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644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Today, we're going to start where you are. Based on the results of the assessments for each section, you have been assigned a color to represent your current knowledge and skill level. Right now you are at one of the following levels for each of these topics: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Red: </a:t>
            </a:r>
            <a:r>
              <a:rPr lang="en-US" dirty="0"/>
              <a:t>I really don't understand this concept, I need to be retaught</a:t>
            </a:r>
          </a:p>
          <a:p>
            <a:r>
              <a:rPr lang="en-US" dirty="0">
                <a:solidFill>
                  <a:srgbClr val="FFFF00"/>
                </a:solidFill>
              </a:rPr>
              <a:t>Yellow: </a:t>
            </a:r>
            <a:r>
              <a:rPr lang="en-US" dirty="0"/>
              <a:t>I understand parts of this concept, but I might need more practice</a:t>
            </a:r>
          </a:p>
          <a:p>
            <a:r>
              <a:rPr lang="en-US" dirty="0">
                <a:solidFill>
                  <a:srgbClr val="00B050"/>
                </a:solidFill>
              </a:rPr>
              <a:t>Green: </a:t>
            </a:r>
            <a:r>
              <a:rPr lang="en-US" dirty="0"/>
              <a:t>I understand this concept, I am ready to apply this knowledge</a:t>
            </a:r>
          </a:p>
          <a:p>
            <a:r>
              <a:rPr lang="en-US" dirty="0">
                <a:solidFill>
                  <a:srgbClr val="0070C0"/>
                </a:solidFill>
              </a:rPr>
              <a:t>Blue: </a:t>
            </a:r>
            <a:r>
              <a:rPr lang="en-US" dirty="0"/>
              <a:t>I understand this concept and can apply it, I am ready to teach 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52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Now that you know where you are, let's move you forward. Whether you're a red or a blue, we all have the ability to get better at these writing skills. Today will be broken into two sessions to give each of you the opportunity to show your growth: Session 1 and Session 2. During each session you will be in one of the following roles:</a:t>
            </a:r>
          </a:p>
          <a:p>
            <a:r>
              <a:rPr lang="en-US" dirty="0"/>
              <a:t> </a:t>
            </a:r>
          </a:p>
          <a:p>
            <a:r>
              <a:rPr lang="en-US" dirty="0">
                <a:solidFill>
                  <a:srgbClr val="0070C0"/>
                </a:solidFill>
              </a:rPr>
              <a:t>Teacher: </a:t>
            </a:r>
            <a:r>
              <a:rPr lang="en-US" dirty="0"/>
              <a:t>Leading the group activity to ensure that all people in the group understand the concept(s)</a:t>
            </a:r>
          </a:p>
          <a:p>
            <a:r>
              <a:rPr lang="en-US" dirty="0">
                <a:solidFill>
                  <a:srgbClr val="00B050"/>
                </a:solidFill>
              </a:rPr>
              <a:t>Teacher Aide: </a:t>
            </a:r>
            <a:r>
              <a:rPr lang="en-US" dirty="0"/>
              <a:t>Helping the teacher lead the group activity to ensure that all people in the group understand the concept(s)</a:t>
            </a:r>
          </a:p>
          <a:p>
            <a:r>
              <a:rPr lang="en-US" dirty="0">
                <a:solidFill>
                  <a:srgbClr val="FFFF00"/>
                </a:solidFill>
              </a:rPr>
              <a:t>Student: </a:t>
            </a:r>
            <a:r>
              <a:rPr lang="en-US" dirty="0"/>
              <a:t>Completing the activity to prove that you understand the concept(s)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40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 let's figure out where you will be for the two </a:t>
            </a:r>
            <a:r>
              <a:rPr lang="en-US" dirty="0" smtClean="0"/>
              <a:t>sessions. You will attend two of the following sessions based on your strengths and weaknesses: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The Introduction</a:t>
            </a:r>
          </a:p>
          <a:p>
            <a:r>
              <a:rPr lang="en-US" dirty="0" smtClean="0"/>
              <a:t>The </a:t>
            </a:r>
            <a:r>
              <a:rPr lang="en-US" dirty="0"/>
              <a:t>Body</a:t>
            </a:r>
          </a:p>
          <a:p>
            <a:r>
              <a:rPr lang="en-US" dirty="0" smtClean="0"/>
              <a:t>The </a:t>
            </a:r>
            <a:r>
              <a:rPr lang="en-US" dirty="0"/>
              <a:t>Conclusion</a:t>
            </a:r>
          </a:p>
          <a:p>
            <a:r>
              <a:rPr lang="en-US" dirty="0" smtClean="0"/>
              <a:t>Topic</a:t>
            </a:r>
            <a:endParaRPr lang="en-US" dirty="0"/>
          </a:p>
          <a:p>
            <a:r>
              <a:rPr lang="en-US" dirty="0"/>
              <a:t>With Mrs. Panther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57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Review </a:t>
            </a:r>
            <a:r>
              <a:rPr lang="en-US" dirty="0"/>
              <a:t>the parts of an introduction (hook, purpose statement, and connecting statement) with your teacher</a:t>
            </a:r>
          </a:p>
          <a:p>
            <a:pPr lvl="0"/>
            <a:r>
              <a:rPr lang="en-US" dirty="0"/>
              <a:t>Identify the parts of an introduction in the provided example</a:t>
            </a:r>
          </a:p>
          <a:p>
            <a:pPr lvl="0"/>
            <a:r>
              <a:rPr lang="en-US" dirty="0"/>
              <a:t>Assess the parts of an introduction with explanation to defend your decision</a:t>
            </a:r>
          </a:p>
          <a:p>
            <a:pPr lvl="0"/>
            <a:r>
              <a:rPr lang="en-US" dirty="0"/>
              <a:t>Write your own parts of an introduction individually</a:t>
            </a:r>
          </a:p>
          <a:p>
            <a:pPr lvl="0"/>
            <a:r>
              <a:rPr lang="en-US" dirty="0"/>
              <a:t>Create an introduction as a 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3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</TotalTime>
  <Words>596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Essential</vt:lpstr>
      <vt:lpstr>Welcome home</vt:lpstr>
      <vt:lpstr>Review</vt:lpstr>
      <vt:lpstr>Introduction</vt:lpstr>
      <vt:lpstr>The Body</vt:lpstr>
      <vt:lpstr>The Conclusion</vt:lpstr>
      <vt:lpstr>Today</vt:lpstr>
      <vt:lpstr>Today</vt:lpstr>
      <vt:lpstr>Today</vt:lpstr>
      <vt:lpstr>Introduction</vt:lpstr>
      <vt:lpstr>The Body</vt:lpstr>
      <vt:lpstr>Conclusion</vt:lpstr>
      <vt:lpstr>The Topic</vt:lpstr>
      <vt:lpstr>With Mrs. Panther</vt:lpstr>
      <vt:lpstr>Tomorrow</vt:lpstr>
    </vt:vector>
  </TitlesOfParts>
  <Company>Park Hill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home</dc:title>
  <dc:creator>pantherl</dc:creator>
  <cp:lastModifiedBy>pantherl</cp:lastModifiedBy>
  <cp:revision>1</cp:revision>
  <dcterms:created xsi:type="dcterms:W3CDTF">2013-03-18T11:43:35Z</dcterms:created>
  <dcterms:modified xsi:type="dcterms:W3CDTF">2013-03-18T11:50:45Z</dcterms:modified>
</cp:coreProperties>
</file>